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9"/>
  </p:notesMasterIdLst>
  <p:sldIdLst>
    <p:sldId id="256" r:id="rId2"/>
    <p:sldId id="257" r:id="rId3"/>
    <p:sldId id="291" r:id="rId4"/>
    <p:sldId id="258" r:id="rId5"/>
    <p:sldId id="262" r:id="rId6"/>
    <p:sldId id="259" r:id="rId7"/>
    <p:sldId id="260" r:id="rId8"/>
    <p:sldId id="261" r:id="rId9"/>
    <p:sldId id="263" r:id="rId10"/>
    <p:sldId id="292" r:id="rId11"/>
    <p:sldId id="264" r:id="rId12"/>
    <p:sldId id="267" r:id="rId13"/>
    <p:sldId id="268" r:id="rId14"/>
    <p:sldId id="275" r:id="rId15"/>
    <p:sldId id="277" r:id="rId16"/>
    <p:sldId id="278" r:id="rId17"/>
    <p:sldId id="265" r:id="rId18"/>
    <p:sldId id="266" r:id="rId19"/>
    <p:sldId id="270" r:id="rId20"/>
    <p:sldId id="271" r:id="rId21"/>
    <p:sldId id="272" r:id="rId22"/>
    <p:sldId id="279" r:id="rId23"/>
    <p:sldId id="273" r:id="rId24"/>
    <p:sldId id="274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3" r:id="rId37"/>
    <p:sldId id="269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D139C32-F602-4075-E994-E95ED696B7C4}" v="162" dt="2025-07-23T11:34:52.32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581" autoAdjust="0"/>
    <p:restoredTop sz="85221"/>
  </p:normalViewPr>
  <p:slideViewPr>
    <p:cSldViewPr snapToGrid="0">
      <p:cViewPr varScale="1">
        <p:scale>
          <a:sx n="161" d="100"/>
          <a:sy n="161" d="100"/>
        </p:scale>
        <p:origin x="240" y="79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39F76A-8002-E841-BEEC-203FC2A8363A}" type="datetimeFigureOut">
              <a:rPr lang="en-US" smtClean="0"/>
              <a:t>8/5/25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E9443F-46B2-2C48-9B94-B19B2F82D8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2313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E9443F-46B2-2C48-9B94-B19B2F82D87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2202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E9443F-46B2-2C48-9B94-B19B2F82D87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1215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/>
              <a:t>We have dotnet API and angular FE</a:t>
            </a:r>
          </a:p>
          <a:p>
            <a:pPr marL="171450" indent="-171450">
              <a:buFontTx/>
              <a:buChar char="-"/>
            </a:pPr>
            <a:r>
              <a:rPr lang="en-US"/>
              <a:t>API is using SQL database,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E9443F-46B2-2C48-9B94-B19B2F82D87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4269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E9443F-46B2-2C48-9B94-B19B2F82D87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453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E9443F-46B2-2C48-9B94-B19B2F82D87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8563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8/5/25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8/5/25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8/5/25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8/5/25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8/5/25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8/5/25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8/5/25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5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3.png"/><Relationship Id="rId4" Type="http://schemas.openxmlformats.org/officeDocument/2006/relationships/image" Target="../media/image7.sv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7.svg"/><Relationship Id="rId7" Type="http://schemas.openxmlformats.org/officeDocument/2006/relationships/image" Target="../media/image11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7" Type="http://schemas.openxmlformats.org/officeDocument/2006/relationships/image" Target="../media/image5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5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jpeg"/><Relationship Id="rId5" Type="http://schemas.openxmlformats.org/officeDocument/2006/relationships/image" Target="../media/image1.jpeg"/><Relationship Id="rId4" Type="http://schemas.openxmlformats.org/officeDocument/2006/relationships/image" Target="../media/image5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13.png"/><Relationship Id="rId4" Type="http://schemas.openxmlformats.org/officeDocument/2006/relationships/image" Target="../media/image7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15.png"/><Relationship Id="rId4" Type="http://schemas.openxmlformats.org/officeDocument/2006/relationships/image" Target="../media/image7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7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7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13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.net</a:t>
            </a:r>
            <a:r>
              <a:rPr lang="en-US" dirty="0"/>
              <a:t> aspire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by Sinan Nar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F3F19A-2ADB-DF67-2CCA-1F1A412B1E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6279" y="1081387"/>
            <a:ext cx="1114425" cy="1104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792B6F5-5077-F458-F28D-6D9A246632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36279" y="2916389"/>
            <a:ext cx="1114425" cy="11049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18D8157-DF45-B336-0376-E0999686E5F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3171" t="9412" r="17561" b="13529"/>
          <a:stretch>
            <a:fillRect/>
          </a:stretch>
        </p:blipFill>
        <p:spPr>
          <a:xfrm>
            <a:off x="10223812" y="5249799"/>
            <a:ext cx="1339357" cy="1225756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3A879D0B-2227-7CA3-88D9-673AEFC49FF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47740" y="5477658"/>
            <a:ext cx="2894707" cy="911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4EC0D7-B548-769F-E3D1-0E3E024011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BC449-E218-CC42-8CA2-E2C6D6DBAA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after aspire(</a:t>
            </a:r>
            <a:r>
              <a:rPr lang="en-US" dirty="0" err="1"/>
              <a:t>nuget</a:t>
            </a:r>
            <a:r>
              <a:rPr lang="en-US" dirty="0"/>
              <a:t>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D48D07C-0B65-C535-D797-9C3F09DEE0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623931"/>
            <a:ext cx="6236670" cy="423407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2BBF505-6D92-62C2-5197-2767C46AB7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6670" y="807943"/>
            <a:ext cx="5955330" cy="6058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0641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1C6D0E-B3D3-5685-E5C6-1EB708BE1E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78CDDF-1D52-E37D-1436-88FEA9B49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after aspire(</a:t>
            </a:r>
            <a:r>
              <a:rPr lang="en-US" dirty="0" err="1"/>
              <a:t>apphost</a:t>
            </a:r>
            <a:r>
              <a:rPr lang="en-US" dirty="0"/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8DAAF4-FB18-C6FA-7AE1-96E0D4E2D8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626" y="1319292"/>
            <a:ext cx="9650747" cy="5554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7235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4DC468-4272-BA07-DB90-243443E05C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7CF67E-9965-D463-28A6-84B3AF5C5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after aspire(conn str)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BA98CEDE-6136-5C41-B57B-E6DA5C56D7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7740" y="5475373"/>
            <a:ext cx="694730" cy="91183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297303A-5D8A-454C-A451-7C69694754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201" y="1698639"/>
            <a:ext cx="10637597" cy="32916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CCCC7C5-8B81-B49C-68F6-CEF52A70054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3171" t="9412" r="17561" b="13529"/>
          <a:stretch>
            <a:fillRect/>
          </a:stretch>
        </p:blipFill>
        <p:spPr>
          <a:xfrm>
            <a:off x="10223812" y="5249799"/>
            <a:ext cx="1339357" cy="1225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6250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9CAA67-8A0D-6665-9C12-28F278F6E2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8E13A6-CAB5-F7D7-09B4-AB114E3B8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after aspire(conn str cont.)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453FAA-42D2-5C85-2112-943DFC91AF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9552" y="1340936"/>
            <a:ext cx="9932895" cy="5517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5360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B907EA-0F16-F36F-BB6F-1C35C3D62A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3AE16-83C0-C765-A634-8D772BC50A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42541"/>
            <a:ext cx="10515600" cy="1325563"/>
          </a:xfrm>
        </p:spPr>
        <p:txBody>
          <a:bodyPr/>
          <a:lstStyle/>
          <a:p>
            <a:r>
              <a:rPr lang="en-US" dirty="0"/>
              <a:t>after aspire(defaults)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B4CD37-5C9E-5A04-E808-7E239E8526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118" y="510374"/>
            <a:ext cx="10642559" cy="6403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8408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CC61C7-966F-9734-B658-D115CE7BBD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145739-B6F3-6DB5-9E3C-2A03C15924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82297"/>
            <a:ext cx="10515600" cy="1325563"/>
          </a:xfrm>
        </p:spPr>
        <p:txBody>
          <a:bodyPr/>
          <a:lstStyle/>
          <a:p>
            <a:r>
              <a:rPr lang="en-US" dirty="0"/>
              <a:t>after aspire(defaults cont.)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A6672811-11FE-A997-AA1C-FE86ECC9E4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7740" y="5475373"/>
            <a:ext cx="694730" cy="91183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47D2FE5-4D11-BD29-39FF-56E1697BBF2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3171" t="9412" r="17561" b="13529"/>
          <a:stretch>
            <a:fillRect/>
          </a:stretch>
        </p:blipFill>
        <p:spPr>
          <a:xfrm>
            <a:off x="10223812" y="5249799"/>
            <a:ext cx="1339357" cy="122575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7E02632-1A0D-C006-FE85-8910BF86AD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696728"/>
            <a:ext cx="8734508" cy="6158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9873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416350-BC99-9ACD-CFDB-418EF1D30D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516A6-2CDD-EE3B-123A-E37374001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after aspire(defaults cont.)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724ED890-5096-252E-7577-6C765FEB59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7740" y="5475373"/>
            <a:ext cx="694730" cy="91183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4D65A97-7A92-5AA2-3EC0-43A19E113A5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3171" t="9412" r="17561" b="13529"/>
          <a:stretch>
            <a:fillRect/>
          </a:stretch>
        </p:blipFill>
        <p:spPr>
          <a:xfrm>
            <a:off x="10223812" y="5249799"/>
            <a:ext cx="1339357" cy="122575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78C5A5A-BFC2-5AC2-AAC3-181A1165AA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6445" y="1213449"/>
            <a:ext cx="9921486" cy="403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7382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41404C-5FEA-9C8A-71DB-7F27A69522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DD1D45-8D46-3697-4B5D-68A3DB9475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after aspire(running)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B46C2D-7037-F2BD-5C20-2EB5706957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212" y="1264257"/>
            <a:ext cx="11759576" cy="5593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7621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ECA8ED-8280-8A60-AAD7-6DFBD53026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8DF649-FD24-5357-076E-E18711DB6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aspire dashboard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B0194A-7369-DDAD-B4B4-A857F6CE5D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405" y="1184438"/>
            <a:ext cx="10333190" cy="5673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0008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8D7F18-7067-633E-D7A4-0DB10A749B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FC4D5-2217-AE88-B4A0-923D99A03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aspire dashboard (cont.)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70A479-8A39-5E5D-8DB7-7FE86BC118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976" y="1286092"/>
            <a:ext cx="10148047" cy="5571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0931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AAF377-FDBA-1DFE-91AE-BB0B611868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BB9E6-E057-0293-2B1C-B3C55025E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am 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AA01FA-46FB-82DA-F5EA-CB87949562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648193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None/>
            </a:pPr>
            <a:r>
              <a:rPr lang="en-US" dirty="0"/>
              <a:t>consultant</a:t>
            </a:r>
          </a:p>
          <a:p>
            <a:pPr>
              <a:buNone/>
            </a:pPr>
            <a:r>
              <a:rPr lang="en-US" dirty="0"/>
              <a:t>have 8+ yrs exp</a:t>
            </a:r>
          </a:p>
          <a:p>
            <a:pPr>
              <a:buNone/>
            </a:pPr>
            <a:r>
              <a:rPr lang="en-US" dirty="0"/>
              <a:t>have 3 rabbits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endParaRPr lang="en-US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DF978EBC-70BF-B08C-6096-F704AEDF73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7740" y="5475373"/>
            <a:ext cx="694730" cy="91183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1998117-9477-D71D-4E95-2113C2F80E7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3171" t="9412" r="17561" b="13529"/>
          <a:stretch>
            <a:fillRect/>
          </a:stretch>
        </p:blipFill>
        <p:spPr>
          <a:xfrm>
            <a:off x="10223812" y="5249799"/>
            <a:ext cx="1339357" cy="122575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07C9394-0EC2-6BE7-F4BF-E3AE2D4C97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72953" y="820974"/>
            <a:ext cx="4550859" cy="4815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9052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BD75E6-44D9-2287-1547-C10DC9C0FA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230FC6-9A12-A798-92FB-C0515F6612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aspire dashboard (cont.)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1617A8-47EB-EDF3-3C91-3CD1D36650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2062" y="1297167"/>
            <a:ext cx="10127876" cy="5560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3954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6E3631-9FE0-819F-7613-F4545CB6F5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3CA9EC-93F5-8183-338B-6D805A274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aspire dashboard (cont.)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59A545-2A49-7164-B795-B4CFDABC61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227999"/>
            <a:ext cx="10262347" cy="5634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0401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D74B33-9AA7-51BA-9366-C9F7533FE2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4759E-0C70-09DC-0988-A8B436E04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aspire dashboard (cont.)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7BDA02-C9D7-9F98-651F-9A0E0ABF2B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700" y="1293476"/>
            <a:ext cx="10134600" cy="5564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2323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29B1AF-1D4D-F7CD-E32D-048E111343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91059-FF8C-301C-95D7-0041BD024D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aspire dashboard (cont.)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4E9A2C-25ED-FB8F-85AB-11E86BBF19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614" y="1282400"/>
            <a:ext cx="10154771" cy="557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3788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CA3CB5-58DC-0056-321C-C6F443FF1E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9AF88B-6AA6-1EFE-99A9-817CA4397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aspire dashboard (cont.)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0E11EF-29C8-5823-4AC1-157654FEED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011" y="1276248"/>
            <a:ext cx="10165977" cy="5581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992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E6CB36-AA97-C33C-E8C4-7A81610E93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EBB80C-03E9-530C-DA23-B4A45C9F48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                                    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65320A1-7462-3D0B-E04B-D559780648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530" y="-1"/>
            <a:ext cx="6799963" cy="67532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EAE8AC8-F430-FA30-B8D2-65AB9EBE7F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1580" y="1493609"/>
            <a:ext cx="8550602" cy="1223756"/>
          </a:xfrm>
          <a:prstGeom prst="rect">
            <a:avLst/>
          </a:prstGeom>
        </p:spPr>
      </p:pic>
      <p:sp>
        <p:nvSpPr>
          <p:cNvPr id="9" name="Heptagon 8">
            <a:extLst>
              <a:ext uri="{FF2B5EF4-FFF2-40B4-BE49-F238E27FC236}">
                <a16:creationId xmlns:a16="http://schemas.microsoft.com/office/drawing/2014/main" id="{3CA8CFBE-426E-FCEF-C02B-842CB6C4EB79}"/>
              </a:ext>
            </a:extLst>
          </p:cNvPr>
          <p:cNvSpPr/>
          <p:nvPr/>
        </p:nvSpPr>
        <p:spPr>
          <a:xfrm>
            <a:off x="472640" y="2589486"/>
            <a:ext cx="365560" cy="332827"/>
          </a:xfrm>
          <a:prstGeom prst="heptag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0" name="Heptagon 9">
            <a:extLst>
              <a:ext uri="{FF2B5EF4-FFF2-40B4-BE49-F238E27FC236}">
                <a16:creationId xmlns:a16="http://schemas.microsoft.com/office/drawing/2014/main" id="{F132E797-3F60-6518-9AE3-F0D6A37BBE77}"/>
              </a:ext>
            </a:extLst>
          </p:cNvPr>
          <p:cNvSpPr/>
          <p:nvPr/>
        </p:nvSpPr>
        <p:spPr>
          <a:xfrm>
            <a:off x="472640" y="3193602"/>
            <a:ext cx="365560" cy="332827"/>
          </a:xfrm>
          <a:prstGeom prst="heptag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1" name="Heptagon 10">
            <a:extLst>
              <a:ext uri="{FF2B5EF4-FFF2-40B4-BE49-F238E27FC236}">
                <a16:creationId xmlns:a16="http://schemas.microsoft.com/office/drawing/2014/main" id="{E5619F4E-369F-A06B-D201-A31C1898D118}"/>
              </a:ext>
            </a:extLst>
          </p:cNvPr>
          <p:cNvSpPr/>
          <p:nvPr/>
        </p:nvSpPr>
        <p:spPr>
          <a:xfrm>
            <a:off x="472640" y="3821111"/>
            <a:ext cx="365560" cy="332827"/>
          </a:xfrm>
          <a:prstGeom prst="heptag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2" name="Heptagon 11">
            <a:extLst>
              <a:ext uri="{FF2B5EF4-FFF2-40B4-BE49-F238E27FC236}">
                <a16:creationId xmlns:a16="http://schemas.microsoft.com/office/drawing/2014/main" id="{467F8FE8-AC95-7718-3435-7556B6B34CC1}"/>
              </a:ext>
            </a:extLst>
          </p:cNvPr>
          <p:cNvSpPr/>
          <p:nvPr/>
        </p:nvSpPr>
        <p:spPr>
          <a:xfrm>
            <a:off x="472640" y="4333628"/>
            <a:ext cx="365560" cy="332827"/>
          </a:xfrm>
          <a:prstGeom prst="heptag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7161258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07741D-DDB2-0924-E7CD-F4552DB5F5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EF9A5-7E6D-F6B0-BFDB-B142FE265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22C706EA-989F-48F1-D49F-1A40AF28E1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7740" y="5475373"/>
            <a:ext cx="694730" cy="91183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F3624BF-D07D-C7E3-1894-8811D2CDC82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3171" t="9412" r="17561" b="13529"/>
          <a:stretch>
            <a:fillRect/>
          </a:stretch>
        </p:blipFill>
        <p:spPr>
          <a:xfrm>
            <a:off x="10223812" y="5249799"/>
            <a:ext cx="1339357" cy="122575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4FA8FAC-8659-0F95-FF92-E780EE29D0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1907" y="1295788"/>
            <a:ext cx="8853821" cy="5562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717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740C1A-A293-10FC-5472-99D6EA0B47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4E8F3-C5D5-F5A4-D1C0-F2FCEA31B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53ACBB2B-4718-00D0-3129-0B7B543230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7740" y="5475373"/>
            <a:ext cx="694730" cy="91183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2FE5BF5-7BC8-21EB-063F-C5E7AF2472A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3171" t="9412" r="17561" b="13529"/>
          <a:stretch>
            <a:fillRect/>
          </a:stretch>
        </p:blipFill>
        <p:spPr>
          <a:xfrm>
            <a:off x="10223812" y="5249799"/>
            <a:ext cx="1339357" cy="12257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AA1AC41-EA59-87F1-1A8D-A880A00BC0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37354" y="1262338"/>
            <a:ext cx="6117291" cy="5595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0994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A30AB5-73F1-73D6-BBE7-6939A324CE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14216F-5C5B-144F-4600-E964F6E76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DFACC52C-2D05-0C0E-E1A5-6A42F10AD8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7740" y="5475373"/>
            <a:ext cx="694730" cy="91183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5345034-6F0B-983A-3135-DCA20885288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3171" t="9412" r="17561" b="13529"/>
          <a:stretch>
            <a:fillRect/>
          </a:stretch>
        </p:blipFill>
        <p:spPr>
          <a:xfrm>
            <a:off x="10223812" y="5249799"/>
            <a:ext cx="1339357" cy="122575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C478637-BF1E-40B7-64BD-41B6F304F0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5786" y="1690688"/>
            <a:ext cx="10760428" cy="2666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9745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A9C238-2F2B-F5FF-3F73-F2840A3D30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A9501C-E0D7-B690-E716-61D38EF60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3CC150CE-2A6E-04C3-8468-F5CA74F6C8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7740" y="5475373"/>
            <a:ext cx="694730" cy="91183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5D3756B-C18E-E86B-A097-5564128F3DF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3171" t="9412" r="17561" b="13529"/>
          <a:stretch>
            <a:fillRect/>
          </a:stretch>
        </p:blipFill>
        <p:spPr>
          <a:xfrm>
            <a:off x="10223812" y="5249799"/>
            <a:ext cx="1339357" cy="12257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3144637-989D-6405-884A-CE1EF55E0E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40790" y="1403163"/>
            <a:ext cx="7510420" cy="4051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3240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A172C0-AA33-B442-58E5-E6253D528E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89AB4BFA-42E6-17E3-7EDA-E74C0177C2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7740" y="5475373"/>
            <a:ext cx="694730" cy="91183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806F1C8-E19C-8C76-AFF7-A7D575D633F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3171" t="9412" r="17561" b="13529"/>
          <a:stretch>
            <a:fillRect/>
          </a:stretch>
        </p:blipFill>
        <p:spPr>
          <a:xfrm>
            <a:off x="10223812" y="5249799"/>
            <a:ext cx="1339357" cy="1225756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817AB64-DDA0-3FB7-9EE8-6248700179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2851" y="713627"/>
            <a:ext cx="2552647" cy="4536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294A44C-713A-8964-D986-7CDB1E53A0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909" y="713627"/>
            <a:ext cx="2552648" cy="4536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B48395DD-C68B-8EC8-B846-F015431010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7557" y="713627"/>
            <a:ext cx="2552648" cy="4536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1F7824DA-67F0-0CD3-0F40-484F7F8D1F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0204" y="713627"/>
            <a:ext cx="2552647" cy="4536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51589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6248B4-1829-8114-FF6C-47F3D25221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50149E-C27E-A73E-5FCC-431D734C3C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D1D7BA2E-771C-44DC-4F19-006DE086EE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7740" y="5475373"/>
            <a:ext cx="694730" cy="91183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336508E-0309-9CD7-A4F5-9E49529D334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3171" t="9412" r="17561" b="13529"/>
          <a:stretch>
            <a:fillRect/>
          </a:stretch>
        </p:blipFill>
        <p:spPr>
          <a:xfrm>
            <a:off x="10223812" y="5249799"/>
            <a:ext cx="1339357" cy="122575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501F328-C6E3-CC24-AC84-D961BD267B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57756" y="1258715"/>
            <a:ext cx="7476487" cy="4340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2288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671860-30AA-8093-0519-69971C220B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5DDF2-52CE-FD2B-69B1-774326288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346C218B-D0FC-EFA1-5C39-D39AE45D60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7740" y="5475373"/>
            <a:ext cx="694730" cy="91183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399972D-BC9E-A38F-E67A-39B1D41C8A8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3171" t="9412" r="17561" b="13529"/>
          <a:stretch>
            <a:fillRect/>
          </a:stretch>
        </p:blipFill>
        <p:spPr>
          <a:xfrm>
            <a:off x="10223812" y="5249799"/>
            <a:ext cx="1339357" cy="12257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B8ED3FB-9196-8797-6CAF-83EB01D80A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491877"/>
            <a:ext cx="6140944" cy="297927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2211103-C0E1-F036-5591-F5566A32E3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89141" y="1205871"/>
            <a:ext cx="6102859" cy="3750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8303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133594-DEDF-5B60-9AF8-3AEB617616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55AB5-DE88-01DE-7C6D-72406E24C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A5D9FCF7-0A5E-2998-C965-E4F3748C7A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7740" y="5475373"/>
            <a:ext cx="694730" cy="91183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2C0B190-1425-CB26-2932-C5A9C3B1F8D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3171" t="9412" r="17561" b="13529"/>
          <a:stretch>
            <a:fillRect/>
          </a:stretch>
        </p:blipFill>
        <p:spPr>
          <a:xfrm>
            <a:off x="10223812" y="5249799"/>
            <a:ext cx="1339357" cy="122575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990BFF4-0C37-568D-770D-93C39F053E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58570" y="1419278"/>
            <a:ext cx="7274859" cy="4019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4141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B3DAC4-1D0A-485F-12B4-F2F6653A8A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4BF843-F25F-9C5B-F9FD-1F7525D7A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11814560-89E2-2678-AD29-C7AF404865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7740" y="5475373"/>
            <a:ext cx="694730" cy="91183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1985D4B-1632-32A8-5CE9-5BD47534FFD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3171" t="9412" r="17561" b="13529"/>
          <a:stretch>
            <a:fillRect/>
          </a:stretch>
        </p:blipFill>
        <p:spPr>
          <a:xfrm>
            <a:off x="10223812" y="5249799"/>
            <a:ext cx="1339357" cy="12257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833F30F-2359-0B58-5A04-66589A11E9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55813" y="1276375"/>
            <a:ext cx="5080373" cy="5116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0657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B4A836-52EB-378E-EADD-7FFBB57DE0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302C45-957B-56A3-A0F7-93DDA9923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aspire integrations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0CEDC97B-5A4E-4D67-323A-1F57B25CD4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7740" y="5475373"/>
            <a:ext cx="694730" cy="91183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491E370-2E2D-9C16-6817-2C4189498D4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3171" t="9412" r="17561" b="13529"/>
          <a:stretch>
            <a:fillRect/>
          </a:stretch>
        </p:blipFill>
        <p:spPr>
          <a:xfrm>
            <a:off x="10223812" y="5249799"/>
            <a:ext cx="1339357" cy="122575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90AE9DB-9754-F998-B3E2-04A01B89EE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4963" y="1690688"/>
            <a:ext cx="1866900" cy="4305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A9205B4-81BE-E63B-E966-F2B066EBEA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41656" y="1690688"/>
            <a:ext cx="1651000" cy="4114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072A268-30B7-FC16-F268-8975BE513B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31253" y="1690688"/>
            <a:ext cx="1790700" cy="505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6111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67A6A9-35B9-E09C-7615-E78B9BEFA7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89993D-836D-0444-1D5C-55D7A5063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aspire integrations(</a:t>
            </a:r>
            <a:r>
              <a:rPr lang="en-US" dirty="0" err="1"/>
              <a:t>cont</a:t>
            </a:r>
            <a:r>
              <a:rPr lang="en-US" dirty="0"/>
              <a:t>)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AA0C8EBC-54D3-D9EF-91C3-D1A1D84F3F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7740" y="5475373"/>
            <a:ext cx="694730" cy="91183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27B6276-4E92-A11B-29F4-B75B0D9AA6B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3171" t="9412" r="17561" b="13529"/>
          <a:stretch>
            <a:fillRect/>
          </a:stretch>
        </p:blipFill>
        <p:spPr>
          <a:xfrm>
            <a:off x="10223812" y="5249799"/>
            <a:ext cx="1339357" cy="12257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A488A6B-4A57-D0E9-8AD5-BBB6647F12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9737" y="1295492"/>
            <a:ext cx="7772400" cy="4881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1855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2C24B2-B57C-DB23-1CD5-3BDE4F9676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ED6BC-05E4-1604-0B48-348B0787D7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 to </a:t>
            </a:r>
            <a:r>
              <a:rPr lang="en-US" dirty="0" err="1"/>
              <a:t>.net</a:t>
            </a:r>
            <a:r>
              <a:rPr lang="en-US" dirty="0"/>
              <a:t> aspire blog post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D27C54-0F8E-47B8-04DC-8D1476DE2A2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171" t="9412" r="17561" b="13529"/>
          <a:stretch>
            <a:fillRect/>
          </a:stretch>
        </p:blipFill>
        <p:spPr>
          <a:xfrm>
            <a:off x="10223812" y="5249799"/>
            <a:ext cx="1339357" cy="1225756"/>
          </a:xfrm>
          <a:prstGeom prst="rect">
            <a:avLst/>
          </a:prstGeom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81F65304-68A0-8764-2FFB-72DABF4EFB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562868"/>
            <a:ext cx="5522495" cy="3834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181EF569-3CA6-B4D1-2E75-FF7FA7425E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293" y="2139866"/>
            <a:ext cx="2354179" cy="2354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BFA33C22-D7DD-9F18-A7D5-165D3F9092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7740" y="5475373"/>
            <a:ext cx="694730" cy="911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4475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E72EA6-3972-97C9-80D4-B44CBB1984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90A8DA-6468-4F78-C6EA-64DA99216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 for listening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5E98C74-1A83-5AB1-0106-9DA6950C3A9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171" t="9412" r="17561" b="13529"/>
          <a:stretch>
            <a:fillRect/>
          </a:stretch>
        </p:blipFill>
        <p:spPr>
          <a:xfrm>
            <a:off x="10223812" y="5249799"/>
            <a:ext cx="1339357" cy="1225756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30644B29-07CD-E91A-D19E-A8AFE69F75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7740" y="5477658"/>
            <a:ext cx="2894707" cy="91183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EBB922C-6952-665A-08DC-56CBEC9C8CF6}"/>
              </a:ext>
            </a:extLst>
          </p:cNvPr>
          <p:cNvSpPr txBox="1"/>
          <p:nvPr/>
        </p:nvSpPr>
        <p:spPr>
          <a:xfrm>
            <a:off x="857250" y="2107406"/>
            <a:ext cx="801528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 err="1"/>
              <a:t>github.com</a:t>
            </a:r>
            <a:r>
              <a:rPr lang="en-US" dirty="0"/>
              <a:t>/dotnet/aspire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 err="1"/>
              <a:t>github.com</a:t>
            </a:r>
            <a:r>
              <a:rPr lang="en-US" dirty="0"/>
              <a:t>/dotnet/aspire-samples/tree/main/samples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 err="1"/>
              <a:t>AspireShop</a:t>
            </a:r>
            <a:r>
              <a:rPr lang="en-US" dirty="0"/>
              <a:t>/</a:t>
            </a:r>
            <a:r>
              <a:rPr lang="en-US" dirty="0" err="1"/>
              <a:t>AspireShop.AppHost</a:t>
            </a:r>
            <a:r>
              <a:rPr lang="en-US" dirty="0"/>
              <a:t>/</a:t>
            </a:r>
            <a:r>
              <a:rPr lang="en-US" dirty="0" err="1"/>
              <a:t>AppHost.cs</a:t>
            </a:r>
            <a:endParaRPr lang="en-US" dirty="0"/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 err="1"/>
              <a:t>AspireWithAzureFunctions</a:t>
            </a:r>
            <a:r>
              <a:rPr lang="en-US" dirty="0"/>
              <a:t>/</a:t>
            </a:r>
            <a:r>
              <a:rPr lang="en-US" dirty="0" err="1"/>
              <a:t>ImageGallery.AppHost</a:t>
            </a:r>
            <a:r>
              <a:rPr lang="en-US" dirty="0"/>
              <a:t>/</a:t>
            </a:r>
            <a:r>
              <a:rPr lang="en-US" dirty="0" err="1"/>
              <a:t>AppHost.cs</a:t>
            </a:r>
            <a:endParaRPr lang="en-US" dirty="0"/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 err="1"/>
              <a:t>AspireWithJavaScript</a:t>
            </a:r>
            <a:r>
              <a:rPr lang="en-US" dirty="0"/>
              <a:t>/</a:t>
            </a:r>
            <a:r>
              <a:rPr lang="en-US" dirty="0" err="1"/>
              <a:t>AspireJavaScript.AppHost</a:t>
            </a:r>
            <a:r>
              <a:rPr lang="en-US" dirty="0"/>
              <a:t>/</a:t>
            </a:r>
            <a:r>
              <a:rPr lang="en-US" dirty="0" err="1"/>
              <a:t>AppHost.cs</a:t>
            </a:r>
            <a:endParaRPr lang="en-US" dirty="0"/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 err="1"/>
              <a:t>AspireWithPython</a:t>
            </a:r>
            <a:r>
              <a:rPr lang="en-US" dirty="0"/>
              <a:t>/</a:t>
            </a:r>
            <a:r>
              <a:rPr lang="en-US" dirty="0" err="1"/>
              <a:t>AspireWithPython.AppHost</a:t>
            </a:r>
            <a:r>
              <a:rPr lang="en-US" dirty="0"/>
              <a:t>/</a:t>
            </a:r>
            <a:r>
              <a:rPr lang="en-US" dirty="0" err="1"/>
              <a:t>AppHost.cs</a:t>
            </a:r>
            <a:endParaRPr lang="en-US" dirty="0"/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 err="1"/>
              <a:t>ClientAppsIntegration</a:t>
            </a:r>
            <a:r>
              <a:rPr lang="en-US" dirty="0"/>
              <a:t>/</a:t>
            </a:r>
            <a:r>
              <a:rPr lang="en-US" dirty="0" err="1"/>
              <a:t>ClientAppsIntegration.AppHost</a:t>
            </a:r>
            <a:r>
              <a:rPr lang="en-US" dirty="0"/>
              <a:t>/</a:t>
            </a:r>
            <a:r>
              <a:rPr lang="en-US" dirty="0" err="1"/>
              <a:t>AppHost.cs</a:t>
            </a:r>
            <a:endParaRPr lang="en-US" dirty="0"/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 err="1"/>
              <a:t>ContainerBuild</a:t>
            </a:r>
            <a:r>
              <a:rPr lang="en-US" dirty="0"/>
              <a:t>/</a:t>
            </a:r>
            <a:r>
              <a:rPr lang="en-US" dirty="0" err="1"/>
              <a:t>ContainerBuild.AppHost</a:t>
            </a:r>
            <a:r>
              <a:rPr lang="en-US" dirty="0"/>
              <a:t>/</a:t>
            </a:r>
            <a:r>
              <a:rPr lang="en-US" dirty="0" err="1"/>
              <a:t>AppHost.cs</a:t>
            </a:r>
            <a:endParaRPr lang="en-US" dirty="0"/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 err="1"/>
              <a:t>DatabaseMigrations</a:t>
            </a:r>
            <a:r>
              <a:rPr lang="en-US" dirty="0"/>
              <a:t>/</a:t>
            </a:r>
            <a:r>
              <a:rPr lang="en-US" dirty="0" err="1"/>
              <a:t>DatabaseMigrations.AppHost</a:t>
            </a:r>
            <a:r>
              <a:rPr lang="en-US" dirty="0"/>
              <a:t>/</a:t>
            </a:r>
            <a:r>
              <a:rPr lang="en-US" dirty="0" err="1"/>
              <a:t>AppHost.cs</a:t>
            </a:r>
            <a:endParaRPr lang="en-US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 err="1"/>
              <a:t>learn.microsoft.com</a:t>
            </a:r>
            <a:r>
              <a:rPr lang="en-US" dirty="0"/>
              <a:t>/</a:t>
            </a:r>
            <a:r>
              <a:rPr lang="en-US" dirty="0" err="1"/>
              <a:t>en</a:t>
            </a:r>
            <a:r>
              <a:rPr lang="en-US" dirty="0"/>
              <a:t>-us/dotnet/aspire/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b="1" dirty="0" err="1"/>
              <a:t>github.com</a:t>
            </a:r>
            <a:r>
              <a:rPr lang="en-US" b="1" dirty="0"/>
              <a:t>/</a:t>
            </a:r>
            <a:r>
              <a:rPr lang="en-US" b="1" dirty="0" err="1"/>
              <a:t>sinannar</a:t>
            </a:r>
            <a:r>
              <a:rPr lang="en-US" b="1" dirty="0"/>
              <a:t>/JuniorDev-6August2025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D12B713-9B36-3F2A-5F5E-15D65B761A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36279" y="1081387"/>
            <a:ext cx="1114425" cy="11049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AE7035B-40F9-907D-C47E-BF1EDF0D79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36279" y="2916389"/>
            <a:ext cx="1114425" cy="1104900"/>
          </a:xfrm>
          <a:prstGeom prst="rect">
            <a:avLst/>
          </a:prstGeom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98F637AF-A1E3-8FDF-7039-F3EFA2666F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2363" y="5309937"/>
            <a:ext cx="1247274" cy="1247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78139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D9FD51-6A6F-C52B-75C7-CD1779ACD8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237F23-FF61-F89F-A189-F85A30743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2EB06659-BDF3-DCA9-665E-77EA307A31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7740" y="5475373"/>
            <a:ext cx="694730" cy="911833"/>
          </a:xfrm>
          <a:prstGeom prst="rect">
            <a:avLst/>
          </a:prstGeom>
        </p:spPr>
      </p:pic>
      <p:pic>
        <p:nvPicPr>
          <p:cNvPr id="5" name="Picture 4" descr="A diagram of a computer network&#10;&#10;AI-generated content may be incorrect.">
            <a:extLst>
              <a:ext uri="{FF2B5EF4-FFF2-40B4-BE49-F238E27FC236}">
                <a16:creationId xmlns:a16="http://schemas.microsoft.com/office/drawing/2014/main" id="{A18D884D-B3C1-477A-3491-336FB4F6A0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0470" y="1202344"/>
            <a:ext cx="7234517" cy="542885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1E69AD3-EC27-7DF0-315C-A2D59E2047B7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3171" t="9412" r="17561" b="13529"/>
          <a:stretch>
            <a:fillRect/>
          </a:stretch>
        </p:blipFill>
        <p:spPr>
          <a:xfrm>
            <a:off x="10223812" y="5249799"/>
            <a:ext cx="1339357" cy="1225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9561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C09C93-DABF-1A7D-BD37-61F19404C9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ECE42B-90F4-339C-5C6F-7DE2357F73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before aspire(folders)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A838EDE2-4CEB-063E-145C-B6F8B19617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7740" y="5475373"/>
            <a:ext cx="694730" cy="911833"/>
          </a:xfrm>
          <a:prstGeom prst="rect">
            <a:avLst/>
          </a:prstGeom>
        </p:spPr>
      </p:pic>
      <p:pic>
        <p:nvPicPr>
          <p:cNvPr id="5" name="Picture 4" descr="A diagram of a computer network&#10;&#10;AI-generated content may be incorrect.">
            <a:extLst>
              <a:ext uri="{FF2B5EF4-FFF2-40B4-BE49-F238E27FC236}">
                <a16:creationId xmlns:a16="http://schemas.microsoft.com/office/drawing/2014/main" id="{562D0785-3F33-0FC9-974F-0C32ED5A37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2046" y="382445"/>
            <a:ext cx="5762214" cy="432402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83489C8-54B5-8A6C-1A6D-34653D2E6F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2014" y="2208462"/>
            <a:ext cx="5053986" cy="304133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7F5F5111-9291-38DE-4DBE-DB0600D7C8B1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3171" t="9412" r="17561" b="13529"/>
          <a:stretch>
            <a:fillRect/>
          </a:stretch>
        </p:blipFill>
        <p:spPr>
          <a:xfrm>
            <a:off x="10223812" y="5249799"/>
            <a:ext cx="1339357" cy="122575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E1E0CCC-F6EF-5F11-2B0F-463A80468725}"/>
              </a:ext>
            </a:extLst>
          </p:cNvPr>
          <p:cNvSpPr/>
          <p:nvPr/>
        </p:nvSpPr>
        <p:spPr>
          <a:xfrm>
            <a:off x="6096000" y="531159"/>
            <a:ext cx="3700182" cy="1465729"/>
          </a:xfrm>
          <a:prstGeom prst="rect">
            <a:avLst/>
          </a:prstGeom>
          <a:noFill/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57963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E6F60A-AD29-455E-A86B-CD303167DD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57BEA1-9A5C-698E-3B0B-B10F79882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before aspire(w docker)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F62DF664-F364-87AE-2FDC-3DE654AFBA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7740" y="5475373"/>
            <a:ext cx="694730" cy="91183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3FBA7A4-CA5B-A24A-1E09-C06DE39F0B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03428" y="1304372"/>
            <a:ext cx="7385144" cy="555362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CC85F58-2AD8-4D79-3BAF-0DD3A452FF41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3171" t="9412" r="17561" b="13529"/>
          <a:stretch>
            <a:fillRect/>
          </a:stretch>
        </p:blipFill>
        <p:spPr>
          <a:xfrm>
            <a:off x="10223812" y="5249799"/>
            <a:ext cx="1339357" cy="1225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3342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D2F993-9C23-C383-98A1-1F72BBDE55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2F2E99-43D2-9D51-114A-C34D7F8CD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before aspire(conn str)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5F4B5A8B-E11C-C293-C5A0-4818EB497B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7740" y="5475373"/>
            <a:ext cx="694730" cy="91183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0E82760-1B60-0C46-5B45-E3E01360C1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1056" y="1473950"/>
            <a:ext cx="7649887" cy="421816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0AE878E-F7FD-51E8-51E5-1E42625E71E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3171" t="9412" r="17561" b="13529"/>
          <a:stretch>
            <a:fillRect/>
          </a:stretch>
        </p:blipFill>
        <p:spPr>
          <a:xfrm>
            <a:off x="10223812" y="5249799"/>
            <a:ext cx="1339357" cy="1225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3047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BAF979-F5A2-533B-351A-CCAAD28491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C2075-7F8E-2847-F858-078F81832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before aspire(running)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E343BD4B-33CA-ABAD-4DF2-0F02D4D484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7740" y="5475373"/>
            <a:ext cx="694730" cy="9118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B113DD8-DAAA-2734-F392-DB3669BD87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5105" y="1613647"/>
            <a:ext cx="4608132" cy="34161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0B861DE-3363-912A-0876-13BF1333E3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93958" y="382445"/>
            <a:ext cx="4102324" cy="37694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97CE732-5180-F938-D1D0-67F72F4E0A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19929" y="3463761"/>
            <a:ext cx="5148057" cy="3132095"/>
          </a:xfrm>
          <a:prstGeom prst="rect">
            <a:avLst/>
          </a:prstGeom>
        </p:spPr>
      </p:pic>
      <p:sp>
        <p:nvSpPr>
          <p:cNvPr id="11" name="Heptagon 10">
            <a:extLst>
              <a:ext uri="{FF2B5EF4-FFF2-40B4-BE49-F238E27FC236}">
                <a16:creationId xmlns:a16="http://schemas.microsoft.com/office/drawing/2014/main" id="{1554C474-A97F-948D-60F5-C5A21C60F8D5}"/>
              </a:ext>
            </a:extLst>
          </p:cNvPr>
          <p:cNvSpPr/>
          <p:nvPr/>
        </p:nvSpPr>
        <p:spPr>
          <a:xfrm>
            <a:off x="3199171" y="1573655"/>
            <a:ext cx="505610" cy="559397"/>
          </a:xfrm>
          <a:prstGeom prst="heptag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2" name="Heptagon 11">
            <a:extLst>
              <a:ext uri="{FF2B5EF4-FFF2-40B4-BE49-F238E27FC236}">
                <a16:creationId xmlns:a16="http://schemas.microsoft.com/office/drawing/2014/main" id="{3F880D61-5973-3CD3-FF76-121B62FF5260}"/>
              </a:ext>
            </a:extLst>
          </p:cNvPr>
          <p:cNvSpPr/>
          <p:nvPr/>
        </p:nvSpPr>
        <p:spPr>
          <a:xfrm>
            <a:off x="9806965" y="365125"/>
            <a:ext cx="505610" cy="559397"/>
          </a:xfrm>
          <a:prstGeom prst="heptag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3" name="Heptagon 12">
            <a:extLst>
              <a:ext uri="{FF2B5EF4-FFF2-40B4-BE49-F238E27FC236}">
                <a16:creationId xmlns:a16="http://schemas.microsoft.com/office/drawing/2014/main" id="{6A8B542F-BB19-DDDE-E7D9-1327F1E6F10C}"/>
              </a:ext>
            </a:extLst>
          </p:cNvPr>
          <p:cNvSpPr/>
          <p:nvPr/>
        </p:nvSpPr>
        <p:spPr>
          <a:xfrm>
            <a:off x="7032806" y="3609846"/>
            <a:ext cx="505610" cy="559397"/>
          </a:xfrm>
          <a:prstGeom prst="heptag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84906E6-D269-4384-978B-7192DC56B008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13171" t="9412" r="17561" b="13529"/>
          <a:stretch>
            <a:fillRect/>
          </a:stretch>
        </p:blipFill>
        <p:spPr>
          <a:xfrm>
            <a:off x="10223812" y="5249799"/>
            <a:ext cx="1339357" cy="1225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825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2103E0-1E1F-65CB-0D51-941308A0F1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918DFB-AF40-BE9F-3D88-83B2C0EDF5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after aspire(folders)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02C7F053-C672-381C-4493-CF321457B4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7740" y="5475373"/>
            <a:ext cx="694730" cy="91183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444B67A-3ECE-2F16-C07B-8DC42B7592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536" y="1467644"/>
            <a:ext cx="2803163" cy="1759650"/>
          </a:xfrm>
          <a:prstGeom prst="rect">
            <a:avLst/>
          </a:prstGeom>
        </p:spPr>
      </p:pic>
      <p:pic>
        <p:nvPicPr>
          <p:cNvPr id="4" name="Picture 3" descr="A diagram of a computer network&#10;&#10;AI-generated content may be incorrect.">
            <a:extLst>
              <a:ext uri="{FF2B5EF4-FFF2-40B4-BE49-F238E27FC236}">
                <a16:creationId xmlns:a16="http://schemas.microsoft.com/office/drawing/2014/main" id="{7CFF1288-CE36-CFA9-3C95-AD73B036C5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2366" y="44213"/>
            <a:ext cx="5109634" cy="3834323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81812436-FC25-1220-127F-972D6D292C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95124" y="2100887"/>
            <a:ext cx="5240817" cy="4457851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BD9F7FDA-9075-8DEC-B1CB-5E07226C182F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13171" t="9412" r="17561" b="13529"/>
          <a:stretch>
            <a:fillRect/>
          </a:stretch>
        </p:blipFill>
        <p:spPr>
          <a:xfrm>
            <a:off x="10223812" y="5249799"/>
            <a:ext cx="1339357" cy="122575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92B8373-9F54-F719-474B-C1CE89C88123}"/>
              </a:ext>
            </a:extLst>
          </p:cNvPr>
          <p:cNvSpPr/>
          <p:nvPr/>
        </p:nvSpPr>
        <p:spPr>
          <a:xfrm>
            <a:off x="7366966" y="44213"/>
            <a:ext cx="4619065" cy="2691231"/>
          </a:xfrm>
          <a:prstGeom prst="rect">
            <a:avLst/>
          </a:prstGeom>
          <a:noFill/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3214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639</TotalTime>
  <Words>277</Words>
  <Application>Microsoft Macintosh PowerPoint</Application>
  <PresentationFormat>Widescreen</PresentationFormat>
  <Paragraphs>65</Paragraphs>
  <Slides>37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2" baseType="lpstr">
      <vt:lpstr>Aptos</vt:lpstr>
      <vt:lpstr>Aptos Display</vt:lpstr>
      <vt:lpstr>Arial</vt:lpstr>
      <vt:lpstr>Courier New</vt:lpstr>
      <vt:lpstr>office theme</vt:lpstr>
      <vt:lpstr>.net aspire</vt:lpstr>
      <vt:lpstr>who am I</vt:lpstr>
      <vt:lpstr>PowerPoint Presentation</vt:lpstr>
      <vt:lpstr>agenda</vt:lpstr>
      <vt:lpstr>before aspire(folders)</vt:lpstr>
      <vt:lpstr>before aspire(w docker)</vt:lpstr>
      <vt:lpstr>before aspire(conn str)</vt:lpstr>
      <vt:lpstr>before aspire(running)</vt:lpstr>
      <vt:lpstr>after aspire(folders)</vt:lpstr>
      <vt:lpstr>after aspire(nuget)</vt:lpstr>
      <vt:lpstr>after aspire(apphost)</vt:lpstr>
      <vt:lpstr>after aspire(conn str)</vt:lpstr>
      <vt:lpstr>after aspire(conn str cont.)</vt:lpstr>
      <vt:lpstr>after aspire(defaults)</vt:lpstr>
      <vt:lpstr>after aspire(defaults cont.)</vt:lpstr>
      <vt:lpstr>after aspire(defaults cont.)</vt:lpstr>
      <vt:lpstr>after aspire(running)</vt:lpstr>
      <vt:lpstr>aspire dashboard</vt:lpstr>
      <vt:lpstr>aspire dashboard (cont.)</vt:lpstr>
      <vt:lpstr>aspire dashboard (cont.)</vt:lpstr>
      <vt:lpstr>aspire dashboard (cont.)</vt:lpstr>
      <vt:lpstr>aspire dashboard (cont.)</vt:lpstr>
      <vt:lpstr>aspire dashboard (cont.)</vt:lpstr>
      <vt:lpstr>aspire dashboard (cont.)</vt:lpstr>
      <vt:lpstr>                                         </vt:lpstr>
      <vt:lpstr>examples</vt:lpstr>
      <vt:lpstr>examples</vt:lpstr>
      <vt:lpstr>examples</vt:lpstr>
      <vt:lpstr>examples</vt:lpstr>
      <vt:lpstr>examples</vt:lpstr>
      <vt:lpstr>examples</vt:lpstr>
      <vt:lpstr>examples</vt:lpstr>
      <vt:lpstr>examples</vt:lpstr>
      <vt:lpstr>aspire integrations</vt:lpstr>
      <vt:lpstr>aspire integrations(cont)</vt:lpstr>
      <vt:lpstr>intro to .net aspire blog post</vt:lpstr>
      <vt:lpstr>thank you for listening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Sinan Nar</cp:lastModifiedBy>
  <cp:revision>61</cp:revision>
  <dcterms:created xsi:type="dcterms:W3CDTF">2025-07-23T11:22:28Z</dcterms:created>
  <dcterms:modified xsi:type="dcterms:W3CDTF">2025-08-05T08:37:12Z</dcterms:modified>
</cp:coreProperties>
</file>